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428604"/>
            <a:ext cx="6172200" cy="37147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4"/>
                </a:solidFill>
              </a:rPr>
              <a:t>МБДОУ ДС с. </a:t>
            </a:r>
            <a:r>
              <a:rPr lang="ru-RU" dirty="0" err="1" smtClean="0">
                <a:solidFill>
                  <a:schemeClr val="accent4"/>
                </a:solidFill>
              </a:rPr>
              <a:t>Кижеватово</a:t>
            </a:r>
            <a:r>
              <a:rPr lang="ru-RU" dirty="0" smtClean="0">
                <a:solidFill>
                  <a:schemeClr val="accent4"/>
                </a:solidFill>
              </a:rPr>
              <a:t/>
            </a:r>
            <a:br>
              <a:rPr lang="ru-RU" dirty="0" smtClean="0">
                <a:solidFill>
                  <a:schemeClr val="accent4"/>
                </a:solidFill>
              </a:rPr>
            </a:br>
            <a:r>
              <a:rPr lang="ru-RU" dirty="0" smtClean="0">
                <a:solidFill>
                  <a:schemeClr val="accent4"/>
                </a:solidFill>
              </a:rPr>
              <a:t/>
            </a:r>
            <a:br>
              <a:rPr lang="ru-RU" dirty="0" smtClean="0">
                <a:solidFill>
                  <a:schemeClr val="accent4"/>
                </a:solidFill>
              </a:rPr>
            </a:br>
            <a:r>
              <a:rPr lang="ru-RU" dirty="0" smtClean="0">
                <a:solidFill>
                  <a:schemeClr val="accent4"/>
                </a:solidFill>
              </a:rPr>
              <a:t/>
            </a:r>
            <a:br>
              <a:rPr lang="ru-RU" dirty="0" smtClean="0">
                <a:solidFill>
                  <a:schemeClr val="accent4"/>
                </a:solidFill>
              </a:rPr>
            </a:br>
            <a:r>
              <a:rPr lang="ru-RU" dirty="0" smtClean="0">
                <a:solidFill>
                  <a:schemeClr val="accent4"/>
                </a:solidFill>
              </a:rPr>
              <a:t/>
            </a:r>
            <a:br>
              <a:rPr lang="ru-RU" dirty="0" smtClean="0">
                <a:solidFill>
                  <a:schemeClr val="accent4"/>
                </a:solidFill>
              </a:rPr>
            </a:br>
            <a:r>
              <a:rPr lang="ru-RU" sz="4800" dirty="0" smtClean="0">
                <a:solidFill>
                  <a:schemeClr val="accent4"/>
                </a:solidFill>
              </a:rPr>
              <a:t>ВОСПИТАТЬ ЧЕЛОВЕКА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r"/>
            <a:r>
              <a:rPr lang="ru-RU" dirty="0" smtClean="0">
                <a:solidFill>
                  <a:schemeClr val="accent4"/>
                </a:solidFill>
              </a:rPr>
              <a:t>Воспитатель: </a:t>
            </a:r>
            <a:r>
              <a:rPr lang="ru-RU" dirty="0" smtClean="0">
                <a:solidFill>
                  <a:schemeClr val="accent4"/>
                </a:solidFill>
              </a:rPr>
              <a:t>Слепченко Е.Н</a:t>
            </a:r>
            <a:r>
              <a:rPr lang="ru-RU" dirty="0" smtClean="0">
                <a:solidFill>
                  <a:schemeClr val="accent4"/>
                </a:solidFill>
              </a:rPr>
              <a:t>.</a:t>
            </a:r>
            <a:endParaRPr lang="ru-RU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пециалист\Downloads\147388850628394328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0"/>
            <a:ext cx="7574994" cy="5786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пециалист\Downloads\a3861b892eee06a11045be977f01f3fe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7715304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Специалист\Downloads\8e67d7dba0223dc85e49cd1918a1c6af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7643866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29576" cy="72547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4"/>
                </a:solidFill>
              </a:rPr>
              <a:t>Знание исторического прошлого и будущего</a:t>
            </a:r>
            <a:endParaRPr lang="ru-RU" sz="2400" b="1" dirty="0">
              <a:solidFill>
                <a:schemeClr val="accent4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6" y="1600200"/>
            <a:ext cx="6726427" cy="487362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4"/>
                </a:solidFill>
              </a:rPr>
              <a:t>Позитивное отношение к обычаям и традициям своего народа</a:t>
            </a:r>
            <a:endParaRPr lang="ru-RU" sz="2400" b="1" dirty="0">
              <a:solidFill>
                <a:schemeClr val="accent4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4"/>
                </a:solidFill>
              </a:rPr>
              <a:t>Добросовестное отношение к учебе и трудовой деятельности</a:t>
            </a:r>
            <a:endParaRPr lang="ru-RU" sz="2400" b="1" dirty="0">
              <a:solidFill>
                <a:schemeClr val="accent4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060848"/>
            <a:ext cx="6953200" cy="432048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4"/>
                </a:solidFill>
              </a:rPr>
              <a:t>Бережное отношение к природе, ответственность за её благополучие </a:t>
            </a:r>
            <a:endParaRPr lang="ru-RU" sz="2400" b="1" dirty="0">
              <a:solidFill>
                <a:schemeClr val="accent4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36750"/>
            <a:ext cx="7467600" cy="420052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4"/>
                </a:solidFill>
              </a:rPr>
              <a:t>Патриотизм, гражданственность</a:t>
            </a:r>
            <a:endParaRPr lang="ru-RU" sz="2400" b="1" dirty="0">
              <a:solidFill>
                <a:schemeClr val="accent4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132856"/>
            <a:ext cx="6696744" cy="381642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2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4"/>
                </a:solidFill>
              </a:rPr>
              <a:t>Достоинство, честность, порядочность, совестливость, доброжелательность</a:t>
            </a:r>
            <a:endParaRPr lang="ru-RU" sz="2400" b="1" dirty="0">
              <a:solidFill>
                <a:schemeClr val="accent4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642918"/>
            <a:ext cx="7782644" cy="564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82</TotalTime>
  <Words>51</Words>
  <Application>Microsoft Office PowerPoint</Application>
  <PresentationFormat>Экран (4:3)</PresentationFormat>
  <Paragraphs>10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Century Schoolbook</vt:lpstr>
      <vt:lpstr>Wingdings</vt:lpstr>
      <vt:lpstr>Wingdings 2</vt:lpstr>
      <vt:lpstr>Эркер</vt:lpstr>
      <vt:lpstr>МБДОУ ДС с. Кижеватово    ВОСПИТАТЬ ЧЕЛОВЕКА </vt:lpstr>
      <vt:lpstr>Презентация PowerPoint</vt:lpstr>
      <vt:lpstr>Презентация PowerPoint</vt:lpstr>
      <vt:lpstr>Презентация PowerPoint</vt:lpstr>
      <vt:lpstr>Знание исторического прошлого и будущего</vt:lpstr>
      <vt:lpstr>Позитивное отношение к обычаям и традициям своего народа</vt:lpstr>
      <vt:lpstr>Добросовестное отношение к учебе и трудовой деятельности</vt:lpstr>
      <vt:lpstr>Бережное отношение к природе, ответственность за её благополучие </vt:lpstr>
      <vt:lpstr>Патриотизм, гражданственность</vt:lpstr>
      <vt:lpstr>Достоинство, честность, порядочность, совестливость, доброжелательность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МБДОУ ДС с. Грабово    ВОСПИТАТЬ ЧЕЛОВЕКА</dc:title>
  <dc:creator>Специалист</dc:creator>
  <cp:lastModifiedBy>Admin</cp:lastModifiedBy>
  <cp:revision>9</cp:revision>
  <dcterms:created xsi:type="dcterms:W3CDTF">2023-07-10T07:35:05Z</dcterms:created>
  <dcterms:modified xsi:type="dcterms:W3CDTF">2025-03-04T17:35:24Z</dcterms:modified>
</cp:coreProperties>
</file>